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54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9895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82201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50551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941513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675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36224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57868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646590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1615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0118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0074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166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966911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23708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218017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06981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9323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84353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66736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077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998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5342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903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43773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0090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4484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226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2482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23405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77522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88857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949651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5845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096088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4894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0673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290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0138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9106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8614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4424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0659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0502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406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94829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20301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196827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2606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499537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90643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29041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68710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9980919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771768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36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6113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41100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45973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596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7572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94301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01369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05/10/2025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86913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>
          <p15:clr>
            <a:srgbClr val="F26B43"/>
          </p15:clr>
        </p15:guide>
        <p15:guide id="2" pos="7256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28">
          <p15:clr>
            <a:srgbClr val="F26B43"/>
          </p15:clr>
        </p15:guide>
        <p15:guide id="6" orient="horz" pos="386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6111-8A8D-7059-1D1A-674932A5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39" y="430162"/>
            <a:ext cx="5950364" cy="2033790"/>
          </a:xfrm>
        </p:spPr>
        <p:txBody>
          <a:bodyPr/>
          <a:lstStyle/>
          <a:p>
            <a:r>
              <a:rPr lang="en-US" altLang="zh-CN" noProof="0">
                <a:latin typeface="Arial" panose="020B0604020202020204" pitchFamily="34" charset="0"/>
              </a:rPr>
              <a:t>Our Mission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D3BC9-9C25-4872-9F14-411553677A9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1038" y="2650230"/>
            <a:ext cx="5949950" cy="1781175"/>
          </a:xfrm>
        </p:spPr>
        <p:txBody>
          <a:bodyPr/>
          <a:lstStyle/>
          <a:p>
            <a:r>
              <a:rPr lang="en-US" altLang="zh-CN" dirty="0"/>
              <a:t>Our mission is to democratize access to advanced AI tools that enhance productivity and creativity for everyone.</a:t>
            </a:r>
          </a:p>
          <a:p>
            <a:r>
              <a:rPr lang="en-US" altLang="zh-CN" dirty="0"/>
              <a:t>We aim to bridge the gap between cutting-edge machine learning research and real-world applications.</a:t>
            </a:r>
          </a:p>
          <a:p>
            <a:r>
              <a:rPr lang="en-US" altLang="zh-CN" dirty="0"/>
              <a:t>By focusing on usability, transparency, and ethical deployment, we strive to build AI systems that are not only powerful, but also trustworthy.</a:t>
            </a:r>
          </a:p>
          <a:p>
            <a:r>
              <a:rPr lang="en-US" altLang="zh-CN" dirty="0"/>
              <a:t>From supporting automated workflows to empowering small businesses with intelligent assistants, our innovations are reshaping how people interact with technology.</a:t>
            </a:r>
          </a:p>
        </p:txBody>
      </p:sp>
      <p:pic>
        <p:nvPicPr>
          <p:cNvPr id="7" name="Picture Placeholder 6" descr="Men shaking hands in office">
            <a:extLst>
              <a:ext uri="{FF2B5EF4-FFF2-40B4-BE49-F238E27FC236}">
                <a16:creationId xmlns:a16="http://schemas.microsoft.com/office/drawing/2014/main" id="{9BB0490B-EA2F-4AD6-CEDB-DF2B941019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" b="106"/>
          <a:stretch/>
        </p:blipFill>
        <p:spPr>
          <a:xfrm>
            <a:off x="6941163" y="1447057"/>
            <a:ext cx="4570398" cy="4001232"/>
          </a:xfr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31" r="-131"/>
            </a:stretch>
          </a:blipFill>
        </p:spPr>
      </p:pic>
    </p:spTree>
    <p:extLst>
      <p:ext uri="{BB962C8B-B14F-4D97-AF65-F5344CB8AC3E}">
        <p14:creationId xmlns:p14="http://schemas.microsoft.com/office/powerpoint/2010/main" val="132762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84</Words>
  <Application>Microsoft Office PowerPoint</Application>
  <PresentationFormat>와이드스크린</PresentationFormat>
  <Paragraphs>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Aptos</vt:lpstr>
      <vt:lpstr>Arial</vt:lpstr>
      <vt:lpstr>Custom</vt:lpstr>
      <vt:lpstr>Our Mission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정규단</cp:lastModifiedBy>
  <cp:revision>3</cp:revision>
  <dcterms:created xsi:type="dcterms:W3CDTF">2025-05-07T15:17:19Z</dcterms:created>
  <dcterms:modified xsi:type="dcterms:W3CDTF">2025-05-10T13:27:37Z</dcterms:modified>
</cp:coreProperties>
</file>

<file path=docProps/thumbnail.jpeg>
</file>